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1CBF26-88EF-4B00-96E7-1267392BA3CA}" v="21" dt="2024-08-21T14:17:13.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59" d="100"/>
          <a:sy n="59" d="100"/>
        </p:scale>
        <p:origin x="964"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vanna Camacho" userId="27b74858-7ae7-4ff0-a4a7-00e9c6d59b70" providerId="ADAL" clId="{C81CBF26-88EF-4B00-96E7-1267392BA3CA}"/>
    <pc:docChg chg="custSel modSld">
      <pc:chgData name="Jovanna Camacho" userId="27b74858-7ae7-4ff0-a4a7-00e9c6d59b70" providerId="ADAL" clId="{C81CBF26-88EF-4B00-96E7-1267392BA3CA}" dt="2024-08-21T14:17:19.329" v="44" actId="1076"/>
      <pc:docMkLst>
        <pc:docMk/>
      </pc:docMkLst>
      <pc:sldChg chg="addSp delSp modSp mod">
        <pc:chgData name="Jovanna Camacho" userId="27b74858-7ae7-4ff0-a4a7-00e9c6d59b70" providerId="ADAL" clId="{C81CBF26-88EF-4B00-96E7-1267392BA3CA}" dt="2024-08-21T14:17:19.329" v="44" actId="1076"/>
        <pc:sldMkLst>
          <pc:docMk/>
          <pc:sldMk cId="4241268897" sldId="256"/>
        </pc:sldMkLst>
        <pc:spChg chg="add mod">
          <ac:chgData name="Jovanna Camacho" userId="27b74858-7ae7-4ff0-a4a7-00e9c6d59b70" providerId="ADAL" clId="{C81CBF26-88EF-4B00-96E7-1267392BA3CA}" dt="2024-08-21T14:00:03.289" v="35" actId="164"/>
          <ac:spMkLst>
            <pc:docMk/>
            <pc:sldMk cId="4241268897" sldId="256"/>
            <ac:spMk id="2" creationId="{3E821926-DF07-07A6-34E9-0FAE8DE85BE5}"/>
          </ac:spMkLst>
        </pc:spChg>
        <pc:spChg chg="mod">
          <ac:chgData name="Jovanna Camacho" userId="27b74858-7ae7-4ff0-a4a7-00e9c6d59b70" providerId="ADAL" clId="{C81CBF26-88EF-4B00-96E7-1267392BA3CA}" dt="2024-08-21T14:17:19.329" v="44" actId="1076"/>
          <ac:spMkLst>
            <pc:docMk/>
            <pc:sldMk cId="4241268897" sldId="256"/>
            <ac:spMk id="9" creationId="{67F78B12-CEA6-E4E3-2AF0-75E9F6AFEB08}"/>
          </ac:spMkLst>
        </pc:spChg>
        <pc:grpChg chg="add del mod">
          <ac:chgData name="Jovanna Camacho" userId="27b74858-7ae7-4ff0-a4a7-00e9c6d59b70" providerId="ADAL" clId="{C81CBF26-88EF-4B00-96E7-1267392BA3CA}" dt="2024-08-21T14:16:55.288" v="38" actId="21"/>
          <ac:grpSpMkLst>
            <pc:docMk/>
            <pc:sldMk cId="4241268897" sldId="256"/>
            <ac:grpSpMk id="3" creationId="{00FB614E-9BCE-EFC0-8DB4-F9545AAD43F7}"/>
          </ac:grpSpMkLst>
        </pc:grpChg>
        <pc:picChg chg="add mod">
          <ac:chgData name="Jovanna Camacho" userId="27b74858-7ae7-4ff0-a4a7-00e9c6d59b70" providerId="ADAL" clId="{C81CBF26-88EF-4B00-96E7-1267392BA3CA}" dt="2024-08-21T14:17:13.486" v="43" actId="11530"/>
          <ac:picMkLst>
            <pc:docMk/>
            <pc:sldMk cId="4241268897" sldId="256"/>
            <ac:picMk id="7" creationId="{FD7D9B00-005A-72D1-1445-14C65AA16791}"/>
          </ac:picMkLst>
        </pc:picChg>
        <pc:picChg chg="mod ord">
          <ac:chgData name="Jovanna Camacho" userId="27b74858-7ae7-4ff0-a4a7-00e9c6d59b70" providerId="ADAL" clId="{C81CBF26-88EF-4B00-96E7-1267392BA3CA}" dt="2024-08-21T14:00:03.289" v="35" actId="164"/>
          <ac:picMkLst>
            <pc:docMk/>
            <pc:sldMk cId="4241268897" sldId="256"/>
            <ac:picMk id="8" creationId="{5621D6C9-6C82-17EA-1A62-9422A78DF14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9E31C-20B3-C91C-EA7E-D5E053C8E1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D890AD-57E9-27BC-7925-F88363636F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4F8CB5C-2562-C78A-4218-F27524E41170}"/>
              </a:ext>
            </a:extLst>
          </p:cNvPr>
          <p:cNvSpPr>
            <a:spLocks noGrp="1"/>
          </p:cNvSpPr>
          <p:nvPr>
            <p:ph type="dt" sz="half" idx="10"/>
          </p:nvPr>
        </p:nvSpPr>
        <p:spPr/>
        <p:txBody>
          <a:bodyPr/>
          <a:lstStyle/>
          <a:p>
            <a:fld id="{522A0FD1-BDD6-4F1D-8F26-E7A5F7275CC2}" type="datetimeFigureOut">
              <a:rPr lang="en-US" smtClean="0"/>
              <a:t>8/21/2024</a:t>
            </a:fld>
            <a:endParaRPr lang="en-US"/>
          </a:p>
        </p:txBody>
      </p:sp>
      <p:sp>
        <p:nvSpPr>
          <p:cNvPr id="5" name="Footer Placeholder 4">
            <a:extLst>
              <a:ext uri="{FF2B5EF4-FFF2-40B4-BE49-F238E27FC236}">
                <a16:creationId xmlns:a16="http://schemas.microsoft.com/office/drawing/2014/main" id="{97AD5652-65D4-5FD4-F9F5-72BB74E8B8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027B5-EAFD-9DF3-8D20-614C3DEA05B1}"/>
              </a:ext>
            </a:extLst>
          </p:cNvPr>
          <p:cNvSpPr>
            <a:spLocks noGrp="1"/>
          </p:cNvSpPr>
          <p:nvPr>
            <p:ph type="sldNum" sz="quarter" idx="12"/>
          </p:nvPr>
        </p:nvSpPr>
        <p:spPr/>
        <p:txBody>
          <a:bodyPr/>
          <a:lstStyle/>
          <a:p>
            <a:fld id="{C1EF8B4D-5249-424A-8D75-FA1028361CF2}" type="slidenum">
              <a:rPr lang="en-US" smtClean="0"/>
              <a:t>‹#›</a:t>
            </a:fld>
            <a:endParaRPr lang="en-US"/>
          </a:p>
        </p:txBody>
      </p:sp>
    </p:spTree>
    <p:extLst>
      <p:ext uri="{BB962C8B-B14F-4D97-AF65-F5344CB8AC3E}">
        <p14:creationId xmlns:p14="http://schemas.microsoft.com/office/powerpoint/2010/main" val="3842808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F568C-C63D-1ED5-E0AA-9D571AD338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9796D1-0B8B-3E2E-AFED-B007B7C6D1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5E1014-5248-72E4-D753-3E8C923D4AEC}"/>
              </a:ext>
            </a:extLst>
          </p:cNvPr>
          <p:cNvSpPr>
            <a:spLocks noGrp="1"/>
          </p:cNvSpPr>
          <p:nvPr>
            <p:ph type="dt" sz="half" idx="10"/>
          </p:nvPr>
        </p:nvSpPr>
        <p:spPr/>
        <p:txBody>
          <a:bodyPr/>
          <a:lstStyle/>
          <a:p>
            <a:fld id="{522A0FD1-BDD6-4F1D-8F26-E7A5F7275CC2}" type="datetimeFigureOut">
              <a:rPr lang="en-US" smtClean="0"/>
              <a:t>8/21/2024</a:t>
            </a:fld>
            <a:endParaRPr lang="en-US"/>
          </a:p>
        </p:txBody>
      </p:sp>
      <p:sp>
        <p:nvSpPr>
          <p:cNvPr id="5" name="Footer Placeholder 4">
            <a:extLst>
              <a:ext uri="{FF2B5EF4-FFF2-40B4-BE49-F238E27FC236}">
                <a16:creationId xmlns:a16="http://schemas.microsoft.com/office/drawing/2014/main" id="{D1E2CED8-F8C0-ECB7-C4B8-A500CA01BA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003-ABF2-7F00-103F-B68FBEA1B645}"/>
              </a:ext>
            </a:extLst>
          </p:cNvPr>
          <p:cNvSpPr>
            <a:spLocks noGrp="1"/>
          </p:cNvSpPr>
          <p:nvPr>
            <p:ph type="sldNum" sz="quarter" idx="12"/>
          </p:nvPr>
        </p:nvSpPr>
        <p:spPr/>
        <p:txBody>
          <a:bodyPr/>
          <a:lstStyle/>
          <a:p>
            <a:fld id="{C1EF8B4D-5249-424A-8D75-FA1028361CF2}" type="slidenum">
              <a:rPr lang="en-US" smtClean="0"/>
              <a:t>‹#›</a:t>
            </a:fld>
            <a:endParaRPr lang="en-US"/>
          </a:p>
        </p:txBody>
      </p:sp>
    </p:spTree>
    <p:extLst>
      <p:ext uri="{BB962C8B-B14F-4D97-AF65-F5344CB8AC3E}">
        <p14:creationId xmlns:p14="http://schemas.microsoft.com/office/powerpoint/2010/main" val="2528934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4F8E3B-9541-92D8-56DC-04611E4C3C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1C6A88-6094-4407-8B9A-1EB7F31926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FFA1CD-B8D1-636C-270C-F24C124450BA}"/>
              </a:ext>
            </a:extLst>
          </p:cNvPr>
          <p:cNvSpPr>
            <a:spLocks noGrp="1"/>
          </p:cNvSpPr>
          <p:nvPr>
            <p:ph type="dt" sz="half" idx="10"/>
          </p:nvPr>
        </p:nvSpPr>
        <p:spPr/>
        <p:txBody>
          <a:bodyPr/>
          <a:lstStyle/>
          <a:p>
            <a:fld id="{522A0FD1-BDD6-4F1D-8F26-E7A5F7275CC2}" type="datetimeFigureOut">
              <a:rPr lang="en-US" smtClean="0"/>
              <a:t>8/21/2024</a:t>
            </a:fld>
            <a:endParaRPr lang="en-US"/>
          </a:p>
        </p:txBody>
      </p:sp>
      <p:sp>
        <p:nvSpPr>
          <p:cNvPr id="5" name="Footer Placeholder 4">
            <a:extLst>
              <a:ext uri="{FF2B5EF4-FFF2-40B4-BE49-F238E27FC236}">
                <a16:creationId xmlns:a16="http://schemas.microsoft.com/office/drawing/2014/main" id="{96CBD92B-F189-EDD3-FE14-DAD430DDBE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963623-FF35-5D86-8923-523B950F96D5}"/>
              </a:ext>
            </a:extLst>
          </p:cNvPr>
          <p:cNvSpPr>
            <a:spLocks noGrp="1"/>
          </p:cNvSpPr>
          <p:nvPr>
            <p:ph type="sldNum" sz="quarter" idx="12"/>
          </p:nvPr>
        </p:nvSpPr>
        <p:spPr/>
        <p:txBody>
          <a:bodyPr/>
          <a:lstStyle/>
          <a:p>
            <a:fld id="{C1EF8B4D-5249-424A-8D75-FA1028361CF2}" type="slidenum">
              <a:rPr lang="en-US" smtClean="0"/>
              <a:t>‹#›</a:t>
            </a:fld>
            <a:endParaRPr lang="en-US"/>
          </a:p>
        </p:txBody>
      </p:sp>
    </p:spTree>
    <p:extLst>
      <p:ext uri="{BB962C8B-B14F-4D97-AF65-F5344CB8AC3E}">
        <p14:creationId xmlns:p14="http://schemas.microsoft.com/office/powerpoint/2010/main" val="2998738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84438-A44F-5D49-5EB1-31C80F7D94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B1EB7F-9B63-ACEC-C905-95CE116273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18EE84-73B8-230F-60E9-EA4ED280A0A2}"/>
              </a:ext>
            </a:extLst>
          </p:cNvPr>
          <p:cNvSpPr>
            <a:spLocks noGrp="1"/>
          </p:cNvSpPr>
          <p:nvPr>
            <p:ph type="dt" sz="half" idx="10"/>
          </p:nvPr>
        </p:nvSpPr>
        <p:spPr/>
        <p:txBody>
          <a:bodyPr/>
          <a:lstStyle/>
          <a:p>
            <a:fld id="{522A0FD1-BDD6-4F1D-8F26-E7A5F7275CC2}" type="datetimeFigureOut">
              <a:rPr lang="en-US" smtClean="0"/>
              <a:t>8/21/2024</a:t>
            </a:fld>
            <a:endParaRPr lang="en-US"/>
          </a:p>
        </p:txBody>
      </p:sp>
      <p:sp>
        <p:nvSpPr>
          <p:cNvPr id="5" name="Footer Placeholder 4">
            <a:extLst>
              <a:ext uri="{FF2B5EF4-FFF2-40B4-BE49-F238E27FC236}">
                <a16:creationId xmlns:a16="http://schemas.microsoft.com/office/drawing/2014/main" id="{A4C1B4C5-C5DE-1944-E90F-A0E3CF445F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24F46D-BC9C-20D7-61F6-AD0B8229A511}"/>
              </a:ext>
            </a:extLst>
          </p:cNvPr>
          <p:cNvSpPr>
            <a:spLocks noGrp="1"/>
          </p:cNvSpPr>
          <p:nvPr>
            <p:ph type="sldNum" sz="quarter" idx="12"/>
          </p:nvPr>
        </p:nvSpPr>
        <p:spPr/>
        <p:txBody>
          <a:bodyPr/>
          <a:lstStyle/>
          <a:p>
            <a:fld id="{C1EF8B4D-5249-424A-8D75-FA1028361CF2}" type="slidenum">
              <a:rPr lang="en-US" smtClean="0"/>
              <a:t>‹#›</a:t>
            </a:fld>
            <a:endParaRPr lang="en-US"/>
          </a:p>
        </p:txBody>
      </p:sp>
    </p:spTree>
    <p:extLst>
      <p:ext uri="{BB962C8B-B14F-4D97-AF65-F5344CB8AC3E}">
        <p14:creationId xmlns:p14="http://schemas.microsoft.com/office/powerpoint/2010/main" val="1343992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60612-E993-6025-FB89-7448D2A2BD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375738-54DE-1E48-068B-D1910056BF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AEFDE7-E238-6882-6C98-4136EAD14D07}"/>
              </a:ext>
            </a:extLst>
          </p:cNvPr>
          <p:cNvSpPr>
            <a:spLocks noGrp="1"/>
          </p:cNvSpPr>
          <p:nvPr>
            <p:ph type="dt" sz="half" idx="10"/>
          </p:nvPr>
        </p:nvSpPr>
        <p:spPr/>
        <p:txBody>
          <a:bodyPr/>
          <a:lstStyle/>
          <a:p>
            <a:fld id="{522A0FD1-BDD6-4F1D-8F26-E7A5F7275CC2}" type="datetimeFigureOut">
              <a:rPr lang="en-US" smtClean="0"/>
              <a:t>8/21/2024</a:t>
            </a:fld>
            <a:endParaRPr lang="en-US"/>
          </a:p>
        </p:txBody>
      </p:sp>
      <p:sp>
        <p:nvSpPr>
          <p:cNvPr id="5" name="Footer Placeholder 4">
            <a:extLst>
              <a:ext uri="{FF2B5EF4-FFF2-40B4-BE49-F238E27FC236}">
                <a16:creationId xmlns:a16="http://schemas.microsoft.com/office/drawing/2014/main" id="{D7BB28C2-558F-222A-A123-59C3BE1148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0FAD45-F1F5-4A10-A360-AE6405E0E61B}"/>
              </a:ext>
            </a:extLst>
          </p:cNvPr>
          <p:cNvSpPr>
            <a:spLocks noGrp="1"/>
          </p:cNvSpPr>
          <p:nvPr>
            <p:ph type="sldNum" sz="quarter" idx="12"/>
          </p:nvPr>
        </p:nvSpPr>
        <p:spPr/>
        <p:txBody>
          <a:bodyPr/>
          <a:lstStyle/>
          <a:p>
            <a:fld id="{C1EF8B4D-5249-424A-8D75-FA1028361CF2}" type="slidenum">
              <a:rPr lang="en-US" smtClean="0"/>
              <a:t>‹#›</a:t>
            </a:fld>
            <a:endParaRPr lang="en-US"/>
          </a:p>
        </p:txBody>
      </p:sp>
    </p:spTree>
    <p:extLst>
      <p:ext uri="{BB962C8B-B14F-4D97-AF65-F5344CB8AC3E}">
        <p14:creationId xmlns:p14="http://schemas.microsoft.com/office/powerpoint/2010/main" val="1820351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E2E84-1DE7-EDFA-C441-58CEFA3FD8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0D634B-3EB8-9630-BDD6-5D497C9302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571E69-F641-6F2B-3968-47551F3AEF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CC26A7-B3A7-DBCB-661A-1A065F0B1476}"/>
              </a:ext>
            </a:extLst>
          </p:cNvPr>
          <p:cNvSpPr>
            <a:spLocks noGrp="1"/>
          </p:cNvSpPr>
          <p:nvPr>
            <p:ph type="dt" sz="half" idx="10"/>
          </p:nvPr>
        </p:nvSpPr>
        <p:spPr/>
        <p:txBody>
          <a:bodyPr/>
          <a:lstStyle/>
          <a:p>
            <a:fld id="{522A0FD1-BDD6-4F1D-8F26-E7A5F7275CC2}" type="datetimeFigureOut">
              <a:rPr lang="en-US" smtClean="0"/>
              <a:t>8/21/2024</a:t>
            </a:fld>
            <a:endParaRPr lang="en-US"/>
          </a:p>
        </p:txBody>
      </p:sp>
      <p:sp>
        <p:nvSpPr>
          <p:cNvPr id="6" name="Footer Placeholder 5">
            <a:extLst>
              <a:ext uri="{FF2B5EF4-FFF2-40B4-BE49-F238E27FC236}">
                <a16:creationId xmlns:a16="http://schemas.microsoft.com/office/drawing/2014/main" id="{5E3C0824-1D8A-E436-63D9-48E138A9F1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DD80A3-90E4-7D62-DB1C-8180C72E4CC8}"/>
              </a:ext>
            </a:extLst>
          </p:cNvPr>
          <p:cNvSpPr>
            <a:spLocks noGrp="1"/>
          </p:cNvSpPr>
          <p:nvPr>
            <p:ph type="sldNum" sz="quarter" idx="12"/>
          </p:nvPr>
        </p:nvSpPr>
        <p:spPr/>
        <p:txBody>
          <a:bodyPr/>
          <a:lstStyle/>
          <a:p>
            <a:fld id="{C1EF8B4D-5249-424A-8D75-FA1028361CF2}" type="slidenum">
              <a:rPr lang="en-US" smtClean="0"/>
              <a:t>‹#›</a:t>
            </a:fld>
            <a:endParaRPr lang="en-US"/>
          </a:p>
        </p:txBody>
      </p:sp>
    </p:spTree>
    <p:extLst>
      <p:ext uri="{BB962C8B-B14F-4D97-AF65-F5344CB8AC3E}">
        <p14:creationId xmlns:p14="http://schemas.microsoft.com/office/powerpoint/2010/main" val="3708373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C3B5-CE73-2A7A-AB09-155FF471CF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7796EE-B32D-BD5C-E22B-30C9B2125A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1F4A4D-65B9-2244-143E-0013DC741F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76424A-831E-DB2B-96E0-F4368E8070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C3A827-C448-603D-0D0A-3B7B7FF0B2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996CFF-DB89-203C-E45B-573FA526605A}"/>
              </a:ext>
            </a:extLst>
          </p:cNvPr>
          <p:cNvSpPr>
            <a:spLocks noGrp="1"/>
          </p:cNvSpPr>
          <p:nvPr>
            <p:ph type="dt" sz="half" idx="10"/>
          </p:nvPr>
        </p:nvSpPr>
        <p:spPr/>
        <p:txBody>
          <a:bodyPr/>
          <a:lstStyle/>
          <a:p>
            <a:fld id="{522A0FD1-BDD6-4F1D-8F26-E7A5F7275CC2}" type="datetimeFigureOut">
              <a:rPr lang="en-US" smtClean="0"/>
              <a:t>8/21/2024</a:t>
            </a:fld>
            <a:endParaRPr lang="en-US"/>
          </a:p>
        </p:txBody>
      </p:sp>
      <p:sp>
        <p:nvSpPr>
          <p:cNvPr id="8" name="Footer Placeholder 7">
            <a:extLst>
              <a:ext uri="{FF2B5EF4-FFF2-40B4-BE49-F238E27FC236}">
                <a16:creationId xmlns:a16="http://schemas.microsoft.com/office/drawing/2014/main" id="{754CD208-FA4E-9D06-F8EA-7E0E81C90A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E2D202-379B-6115-E1FC-0FD156912653}"/>
              </a:ext>
            </a:extLst>
          </p:cNvPr>
          <p:cNvSpPr>
            <a:spLocks noGrp="1"/>
          </p:cNvSpPr>
          <p:nvPr>
            <p:ph type="sldNum" sz="quarter" idx="12"/>
          </p:nvPr>
        </p:nvSpPr>
        <p:spPr/>
        <p:txBody>
          <a:bodyPr/>
          <a:lstStyle/>
          <a:p>
            <a:fld id="{C1EF8B4D-5249-424A-8D75-FA1028361CF2}" type="slidenum">
              <a:rPr lang="en-US" smtClean="0"/>
              <a:t>‹#›</a:t>
            </a:fld>
            <a:endParaRPr lang="en-US"/>
          </a:p>
        </p:txBody>
      </p:sp>
    </p:spTree>
    <p:extLst>
      <p:ext uri="{BB962C8B-B14F-4D97-AF65-F5344CB8AC3E}">
        <p14:creationId xmlns:p14="http://schemas.microsoft.com/office/powerpoint/2010/main" val="154587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3E6F8-25ED-5432-7343-7FC7EA6914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7F7ECA-3D07-6DD5-7007-4F560037D930}"/>
              </a:ext>
            </a:extLst>
          </p:cNvPr>
          <p:cNvSpPr>
            <a:spLocks noGrp="1"/>
          </p:cNvSpPr>
          <p:nvPr>
            <p:ph type="dt" sz="half" idx="10"/>
          </p:nvPr>
        </p:nvSpPr>
        <p:spPr/>
        <p:txBody>
          <a:bodyPr/>
          <a:lstStyle/>
          <a:p>
            <a:fld id="{522A0FD1-BDD6-4F1D-8F26-E7A5F7275CC2}" type="datetimeFigureOut">
              <a:rPr lang="en-US" smtClean="0"/>
              <a:t>8/21/2024</a:t>
            </a:fld>
            <a:endParaRPr lang="en-US"/>
          </a:p>
        </p:txBody>
      </p:sp>
      <p:sp>
        <p:nvSpPr>
          <p:cNvPr id="4" name="Footer Placeholder 3">
            <a:extLst>
              <a:ext uri="{FF2B5EF4-FFF2-40B4-BE49-F238E27FC236}">
                <a16:creationId xmlns:a16="http://schemas.microsoft.com/office/drawing/2014/main" id="{7D8BC6E2-FC04-3E39-9061-298985227A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9654CE-0915-263B-FE87-B123E716419E}"/>
              </a:ext>
            </a:extLst>
          </p:cNvPr>
          <p:cNvSpPr>
            <a:spLocks noGrp="1"/>
          </p:cNvSpPr>
          <p:nvPr>
            <p:ph type="sldNum" sz="quarter" idx="12"/>
          </p:nvPr>
        </p:nvSpPr>
        <p:spPr/>
        <p:txBody>
          <a:bodyPr/>
          <a:lstStyle/>
          <a:p>
            <a:fld id="{C1EF8B4D-5249-424A-8D75-FA1028361CF2}" type="slidenum">
              <a:rPr lang="en-US" smtClean="0"/>
              <a:t>‹#›</a:t>
            </a:fld>
            <a:endParaRPr lang="en-US"/>
          </a:p>
        </p:txBody>
      </p:sp>
    </p:spTree>
    <p:extLst>
      <p:ext uri="{BB962C8B-B14F-4D97-AF65-F5344CB8AC3E}">
        <p14:creationId xmlns:p14="http://schemas.microsoft.com/office/powerpoint/2010/main" val="3892158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13C18B-275D-B26D-1CB3-6DB0C01F2134}"/>
              </a:ext>
            </a:extLst>
          </p:cNvPr>
          <p:cNvSpPr>
            <a:spLocks noGrp="1"/>
          </p:cNvSpPr>
          <p:nvPr>
            <p:ph type="dt" sz="half" idx="10"/>
          </p:nvPr>
        </p:nvSpPr>
        <p:spPr/>
        <p:txBody>
          <a:bodyPr/>
          <a:lstStyle/>
          <a:p>
            <a:fld id="{522A0FD1-BDD6-4F1D-8F26-E7A5F7275CC2}" type="datetimeFigureOut">
              <a:rPr lang="en-US" smtClean="0"/>
              <a:t>8/21/2024</a:t>
            </a:fld>
            <a:endParaRPr lang="en-US"/>
          </a:p>
        </p:txBody>
      </p:sp>
      <p:sp>
        <p:nvSpPr>
          <p:cNvPr id="3" name="Footer Placeholder 2">
            <a:extLst>
              <a:ext uri="{FF2B5EF4-FFF2-40B4-BE49-F238E27FC236}">
                <a16:creationId xmlns:a16="http://schemas.microsoft.com/office/drawing/2014/main" id="{309FB8F1-A933-4E5E-06E3-B5396A3DD9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2BCF75-0B59-532A-16DB-88911A00FC15}"/>
              </a:ext>
            </a:extLst>
          </p:cNvPr>
          <p:cNvSpPr>
            <a:spLocks noGrp="1"/>
          </p:cNvSpPr>
          <p:nvPr>
            <p:ph type="sldNum" sz="quarter" idx="12"/>
          </p:nvPr>
        </p:nvSpPr>
        <p:spPr/>
        <p:txBody>
          <a:bodyPr/>
          <a:lstStyle/>
          <a:p>
            <a:fld id="{C1EF8B4D-5249-424A-8D75-FA1028361CF2}" type="slidenum">
              <a:rPr lang="en-US" smtClean="0"/>
              <a:t>‹#›</a:t>
            </a:fld>
            <a:endParaRPr lang="en-US"/>
          </a:p>
        </p:txBody>
      </p:sp>
    </p:spTree>
    <p:extLst>
      <p:ext uri="{BB962C8B-B14F-4D97-AF65-F5344CB8AC3E}">
        <p14:creationId xmlns:p14="http://schemas.microsoft.com/office/powerpoint/2010/main" val="1669686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05705-D243-0D2B-238A-BFD5FDCC1E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AD0104-7232-7E79-315D-84CCA831D7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315E6E-D91E-BB5A-9407-4AD25874C6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1CE3FC-1A0F-ABD9-CD4A-FE85CBF90AEA}"/>
              </a:ext>
            </a:extLst>
          </p:cNvPr>
          <p:cNvSpPr>
            <a:spLocks noGrp="1"/>
          </p:cNvSpPr>
          <p:nvPr>
            <p:ph type="dt" sz="half" idx="10"/>
          </p:nvPr>
        </p:nvSpPr>
        <p:spPr/>
        <p:txBody>
          <a:bodyPr/>
          <a:lstStyle/>
          <a:p>
            <a:fld id="{522A0FD1-BDD6-4F1D-8F26-E7A5F7275CC2}" type="datetimeFigureOut">
              <a:rPr lang="en-US" smtClean="0"/>
              <a:t>8/21/2024</a:t>
            </a:fld>
            <a:endParaRPr lang="en-US"/>
          </a:p>
        </p:txBody>
      </p:sp>
      <p:sp>
        <p:nvSpPr>
          <p:cNvPr id="6" name="Footer Placeholder 5">
            <a:extLst>
              <a:ext uri="{FF2B5EF4-FFF2-40B4-BE49-F238E27FC236}">
                <a16:creationId xmlns:a16="http://schemas.microsoft.com/office/drawing/2014/main" id="{2BA9E452-CEB9-3D03-88CB-27DCA61A56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A9C01-DEDD-F9CD-DB33-CC455CF8BBB0}"/>
              </a:ext>
            </a:extLst>
          </p:cNvPr>
          <p:cNvSpPr>
            <a:spLocks noGrp="1"/>
          </p:cNvSpPr>
          <p:nvPr>
            <p:ph type="sldNum" sz="quarter" idx="12"/>
          </p:nvPr>
        </p:nvSpPr>
        <p:spPr/>
        <p:txBody>
          <a:bodyPr/>
          <a:lstStyle/>
          <a:p>
            <a:fld id="{C1EF8B4D-5249-424A-8D75-FA1028361CF2}" type="slidenum">
              <a:rPr lang="en-US" smtClean="0"/>
              <a:t>‹#›</a:t>
            </a:fld>
            <a:endParaRPr lang="en-US"/>
          </a:p>
        </p:txBody>
      </p:sp>
    </p:spTree>
    <p:extLst>
      <p:ext uri="{BB962C8B-B14F-4D97-AF65-F5344CB8AC3E}">
        <p14:creationId xmlns:p14="http://schemas.microsoft.com/office/powerpoint/2010/main" val="2754790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B0AA0-5D0B-7015-D884-AE1E53492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F3BDB6-4570-7DFA-14E0-5FB68AFE8D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DEA454-023E-4848-396A-BABDD40EDF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3BE67F-A0B1-9952-2490-B0796FD2404C}"/>
              </a:ext>
            </a:extLst>
          </p:cNvPr>
          <p:cNvSpPr>
            <a:spLocks noGrp="1"/>
          </p:cNvSpPr>
          <p:nvPr>
            <p:ph type="dt" sz="half" idx="10"/>
          </p:nvPr>
        </p:nvSpPr>
        <p:spPr/>
        <p:txBody>
          <a:bodyPr/>
          <a:lstStyle/>
          <a:p>
            <a:fld id="{522A0FD1-BDD6-4F1D-8F26-E7A5F7275CC2}" type="datetimeFigureOut">
              <a:rPr lang="en-US" smtClean="0"/>
              <a:t>8/21/2024</a:t>
            </a:fld>
            <a:endParaRPr lang="en-US"/>
          </a:p>
        </p:txBody>
      </p:sp>
      <p:sp>
        <p:nvSpPr>
          <p:cNvPr id="6" name="Footer Placeholder 5">
            <a:extLst>
              <a:ext uri="{FF2B5EF4-FFF2-40B4-BE49-F238E27FC236}">
                <a16:creationId xmlns:a16="http://schemas.microsoft.com/office/drawing/2014/main" id="{65BA7977-3015-F4D7-3262-F542A9044C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2E0EE7-469A-7662-BF40-5532CA42C866}"/>
              </a:ext>
            </a:extLst>
          </p:cNvPr>
          <p:cNvSpPr>
            <a:spLocks noGrp="1"/>
          </p:cNvSpPr>
          <p:nvPr>
            <p:ph type="sldNum" sz="quarter" idx="12"/>
          </p:nvPr>
        </p:nvSpPr>
        <p:spPr/>
        <p:txBody>
          <a:bodyPr/>
          <a:lstStyle/>
          <a:p>
            <a:fld id="{C1EF8B4D-5249-424A-8D75-FA1028361CF2}" type="slidenum">
              <a:rPr lang="en-US" smtClean="0"/>
              <a:t>‹#›</a:t>
            </a:fld>
            <a:endParaRPr lang="en-US"/>
          </a:p>
        </p:txBody>
      </p:sp>
    </p:spTree>
    <p:extLst>
      <p:ext uri="{BB962C8B-B14F-4D97-AF65-F5344CB8AC3E}">
        <p14:creationId xmlns:p14="http://schemas.microsoft.com/office/powerpoint/2010/main" val="328021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2E0DD7-3A83-05A7-EA3A-ACC4DCF5E9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37EBBA-6FA3-4A9A-6818-78FAABFA9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C49C59-1C5D-1B83-ECB5-300523BFFE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2A0FD1-BDD6-4F1D-8F26-E7A5F7275CC2}" type="datetimeFigureOut">
              <a:rPr lang="en-US" smtClean="0"/>
              <a:t>8/21/2024</a:t>
            </a:fld>
            <a:endParaRPr lang="en-US"/>
          </a:p>
        </p:txBody>
      </p:sp>
      <p:sp>
        <p:nvSpPr>
          <p:cNvPr id="5" name="Footer Placeholder 4">
            <a:extLst>
              <a:ext uri="{FF2B5EF4-FFF2-40B4-BE49-F238E27FC236}">
                <a16:creationId xmlns:a16="http://schemas.microsoft.com/office/drawing/2014/main" id="{2B425968-F0EB-5CC1-EC58-D25345B6DE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E25FA65-767F-C993-ED65-1E60972D3A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1EF8B4D-5249-424A-8D75-FA1028361CF2}" type="slidenum">
              <a:rPr lang="en-US" smtClean="0"/>
              <a:t>‹#›</a:t>
            </a:fld>
            <a:endParaRPr lang="en-US"/>
          </a:p>
        </p:txBody>
      </p:sp>
    </p:spTree>
    <p:extLst>
      <p:ext uri="{BB962C8B-B14F-4D97-AF65-F5344CB8AC3E}">
        <p14:creationId xmlns:p14="http://schemas.microsoft.com/office/powerpoint/2010/main" val="664002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DC69E29-3FD3-26F1-DF9F-515F393A87E2}"/>
              </a:ext>
            </a:extLst>
          </p:cNvPr>
          <p:cNvSpPr/>
          <p:nvPr/>
        </p:nvSpPr>
        <p:spPr>
          <a:xfrm>
            <a:off x="2139044" y="2917371"/>
            <a:ext cx="8436428" cy="338545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3BC0319-4205-3F34-6A6A-13CE97542136}"/>
              </a:ext>
            </a:extLst>
          </p:cNvPr>
          <p:cNvSpPr txBox="1"/>
          <p:nvPr/>
        </p:nvSpPr>
        <p:spPr>
          <a:xfrm>
            <a:off x="2620535" y="2730358"/>
            <a:ext cx="7805058" cy="3262432"/>
          </a:xfrm>
          <a:prstGeom prst="rect">
            <a:avLst/>
          </a:prstGeom>
          <a:noFill/>
        </p:spPr>
        <p:txBody>
          <a:bodyPr wrap="square">
            <a:spAutoFit/>
          </a:bodyPr>
          <a:lstStyle/>
          <a:p>
            <a:endParaRPr lang="en-US" sz="1200" dirty="0"/>
          </a:p>
          <a:p>
            <a:endParaRPr lang="en-US" sz="1200" dirty="0"/>
          </a:p>
          <a:p>
            <a:r>
              <a:rPr lang="en-US" sz="1400" dirty="0"/>
              <a:t>Jorge, also known as "Bandido," is a distinguished radio professional with 27 years of experience. Originally from Monterrey and raised in Phoenix, he started his career at 17, quickly making a name for himself in the industry. His talents extend beyond radio into TV commercials and audio/video production, showcasing his versatile skills.</a:t>
            </a:r>
          </a:p>
          <a:p>
            <a:endParaRPr lang="en-US" sz="1400" dirty="0"/>
          </a:p>
          <a:p>
            <a:r>
              <a:rPr lang="en-US" sz="1400" dirty="0"/>
              <a:t>Jorge is a proud family man, happily married with three daughters. He’s passionate about photography, especially capturing landscapes and wildlife. His diverse endorsement portfolio includes restaurants, legal services, and car dealerships, and he remains open to exploring new opportunities.</a:t>
            </a:r>
          </a:p>
          <a:p>
            <a:endParaRPr lang="en-US" sz="1400" dirty="0"/>
          </a:p>
          <a:p>
            <a:r>
              <a:rPr lang="en-US" sz="1400" dirty="0"/>
              <a:t>Known for his cheerful and respectful nature, Jorge’s cooking skills also stand out—his culinary creations have earned him rave reviews. With his extensive experience and engaging personality, Jorge "Bandido" is an exceptional choice for any project or endorsement.</a:t>
            </a:r>
          </a:p>
        </p:txBody>
      </p:sp>
      <p:sp>
        <p:nvSpPr>
          <p:cNvPr id="9" name="TextBox 8">
            <a:extLst>
              <a:ext uri="{FF2B5EF4-FFF2-40B4-BE49-F238E27FC236}">
                <a16:creationId xmlns:a16="http://schemas.microsoft.com/office/drawing/2014/main" id="{67F78B12-CEA6-E4E3-2AF0-75E9F6AFEB08}"/>
              </a:ext>
            </a:extLst>
          </p:cNvPr>
          <p:cNvSpPr txBox="1"/>
          <p:nvPr/>
        </p:nvSpPr>
        <p:spPr>
          <a:xfrm>
            <a:off x="4278086" y="211152"/>
            <a:ext cx="4158343" cy="769441"/>
          </a:xfrm>
          <a:prstGeom prst="rect">
            <a:avLst/>
          </a:prstGeom>
          <a:noFill/>
        </p:spPr>
        <p:txBody>
          <a:bodyPr wrap="square" rtlCol="0">
            <a:spAutoFit/>
          </a:bodyPr>
          <a:lstStyle/>
          <a:p>
            <a:r>
              <a:rPr lang="en-US" sz="4400" b="1" dirty="0">
                <a:solidFill>
                  <a:schemeClr val="bg1"/>
                </a:solidFill>
              </a:rPr>
              <a:t>EL BANDIDO</a:t>
            </a:r>
          </a:p>
        </p:txBody>
      </p:sp>
      <p:pic>
        <p:nvPicPr>
          <p:cNvPr id="11" name="Picture 10" descr="A white text on a black background&#10;&#10;Description automatically generated">
            <a:extLst>
              <a:ext uri="{FF2B5EF4-FFF2-40B4-BE49-F238E27FC236}">
                <a16:creationId xmlns:a16="http://schemas.microsoft.com/office/drawing/2014/main" id="{DE31E7D9-368B-E80A-3184-9EF21783BD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6644" y="0"/>
            <a:ext cx="2857899" cy="2000529"/>
          </a:xfrm>
          <a:prstGeom prst="rect">
            <a:avLst/>
          </a:prstGeom>
        </p:spPr>
      </p:pic>
      <p:pic>
        <p:nvPicPr>
          <p:cNvPr id="7" name="Picture 6" descr="A person in a blue shirt&#10;&#10;Description automatically generated">
            <a:extLst>
              <a:ext uri="{FF2B5EF4-FFF2-40B4-BE49-F238E27FC236}">
                <a16:creationId xmlns:a16="http://schemas.microsoft.com/office/drawing/2014/main" id="{FD7D9B00-005A-72D1-1445-14C65AA167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950" y="211152"/>
            <a:ext cx="2527300" cy="2425700"/>
          </a:xfrm>
          <a:prstGeom prst="flowChartConnector">
            <a:avLst/>
          </a:prstGeom>
        </p:spPr>
      </p:pic>
    </p:spTree>
    <p:extLst>
      <p:ext uri="{BB962C8B-B14F-4D97-AF65-F5344CB8AC3E}">
        <p14:creationId xmlns:p14="http://schemas.microsoft.com/office/powerpoint/2010/main" val="4241268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TotalTime>
  <Words>158</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Jovanna Camacho</dc:creator>
  <cp:lastModifiedBy>Jovanna Camacho</cp:lastModifiedBy>
  <cp:revision>2</cp:revision>
  <dcterms:created xsi:type="dcterms:W3CDTF">2024-07-31T13:09:07Z</dcterms:created>
  <dcterms:modified xsi:type="dcterms:W3CDTF">2024-08-21T14:17:24Z</dcterms:modified>
</cp:coreProperties>
</file>