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6C23-FB7F-4382-8446-72D8EACE4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F689C-8AEF-4D48-9AD0-CC28E6311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8A612C-AEF0-4A2E-942A-0F7D8F75EB99}"/>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5" name="Footer Placeholder 4">
            <a:extLst>
              <a:ext uri="{FF2B5EF4-FFF2-40B4-BE49-F238E27FC236}">
                <a16:creationId xmlns:a16="http://schemas.microsoft.com/office/drawing/2014/main" id="{0B3BA88F-4CDC-44AA-A5B6-AB6352C57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11B59-1C7F-4BB9-8AA0-A783B05DA8B0}"/>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292689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1512-AC94-450B-A75F-9E3F2BBCCB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7487B-A053-4EAA-BF63-265A388442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1DBA0-A933-45C3-B68E-40CBF320A855}"/>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5" name="Footer Placeholder 4">
            <a:extLst>
              <a:ext uri="{FF2B5EF4-FFF2-40B4-BE49-F238E27FC236}">
                <a16:creationId xmlns:a16="http://schemas.microsoft.com/office/drawing/2014/main" id="{0859A1E2-424C-4E05-9B9F-615168ACE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9AD20-F8C1-43A6-A4B1-223167B93DE2}"/>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316847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00A80-E1E1-4155-8559-D9370D0173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C7B6E9-B889-4BA2-843A-A43E61A1E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23540-1D6B-4986-9FBE-E8C2693FBC8E}"/>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5" name="Footer Placeholder 4">
            <a:extLst>
              <a:ext uri="{FF2B5EF4-FFF2-40B4-BE49-F238E27FC236}">
                <a16:creationId xmlns:a16="http://schemas.microsoft.com/office/drawing/2014/main" id="{70245078-4557-49CD-ABD5-C8C6DC28E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5AA93-D34C-480B-B873-089941943D79}"/>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320799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730D-E577-45F1-8713-0092FBD75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0795D-77CF-4837-95B5-6858DFD4F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A5969-218B-4CAE-AAF7-4EFC58A592E7}"/>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5" name="Footer Placeholder 4">
            <a:extLst>
              <a:ext uri="{FF2B5EF4-FFF2-40B4-BE49-F238E27FC236}">
                <a16:creationId xmlns:a16="http://schemas.microsoft.com/office/drawing/2014/main" id="{B81D8234-C47D-4AC1-8EA9-3D5536F96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E622D-D0FE-414E-AF23-5B1C2A046273}"/>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231098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26A2-680F-440A-8FC7-7945E9AEB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36809-DC3A-4787-A0D9-78D749651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58BB2B-05D4-4336-B627-D8871484CC11}"/>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5" name="Footer Placeholder 4">
            <a:extLst>
              <a:ext uri="{FF2B5EF4-FFF2-40B4-BE49-F238E27FC236}">
                <a16:creationId xmlns:a16="http://schemas.microsoft.com/office/drawing/2014/main" id="{4087880C-4B85-4CD8-9AC5-158D0A90C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307A6-B565-445D-B3F6-3D8A94A76B83}"/>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402846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0FBA-BC86-4642-9D7A-3DF408CC9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B4752-2905-442E-BF81-478C1BDC3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FBB9D-6411-45E9-AA90-F7CDFF4939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C52E9-979A-447A-8A54-129F734D7E19}"/>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6" name="Footer Placeholder 5">
            <a:extLst>
              <a:ext uri="{FF2B5EF4-FFF2-40B4-BE49-F238E27FC236}">
                <a16:creationId xmlns:a16="http://schemas.microsoft.com/office/drawing/2014/main" id="{571C1464-2907-4E85-8D98-436B92033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0943F-B279-4750-9DB4-0F3E1C9DE728}"/>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189869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CE33-B803-43CB-8D0D-D3BF2069BB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45C419-6702-4C66-9D1C-015C7905D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D7D33F-F1F1-4BFF-BC72-97A72310F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73C24-804D-4BF1-9FBA-1874E6034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933673-96D5-49FA-9ABC-44A02FD680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B13D80-5AA8-405A-8CA5-F37AFEE379BA}"/>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8" name="Footer Placeholder 7">
            <a:extLst>
              <a:ext uri="{FF2B5EF4-FFF2-40B4-BE49-F238E27FC236}">
                <a16:creationId xmlns:a16="http://schemas.microsoft.com/office/drawing/2014/main" id="{4D8B49CF-DDC5-4108-BDD3-993E8E961B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A0B725-3413-4808-81CF-35AB724146FB}"/>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53023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A199-F0CF-401B-B85B-21504AB9A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FEDF-A46E-4C57-A3DA-43BF90C5E9FA}"/>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4" name="Footer Placeholder 3">
            <a:extLst>
              <a:ext uri="{FF2B5EF4-FFF2-40B4-BE49-F238E27FC236}">
                <a16:creationId xmlns:a16="http://schemas.microsoft.com/office/drawing/2014/main" id="{8A77F127-9438-45EB-B9DF-6321D80FA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99C1BA-927B-4268-91B1-56B7C1EC019A}"/>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23400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EFB4A-2A66-4FB7-9449-A0FF31B0B14F}"/>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3" name="Footer Placeholder 2">
            <a:extLst>
              <a:ext uri="{FF2B5EF4-FFF2-40B4-BE49-F238E27FC236}">
                <a16:creationId xmlns:a16="http://schemas.microsoft.com/office/drawing/2014/main" id="{342D10CB-91FC-4EF2-95CD-B2337257E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8645F-D4E1-4378-A20E-20C669A1349E}"/>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2893418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5F48-BC42-4E93-90D1-A0B61A055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95B5D0-7A8B-447E-8EA7-0635D08F1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7394A3-D0D4-4B8D-9F78-724E02C60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9C0C9-989E-4937-88B6-BE8CD65C8A70}"/>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6" name="Footer Placeholder 5">
            <a:extLst>
              <a:ext uri="{FF2B5EF4-FFF2-40B4-BE49-F238E27FC236}">
                <a16:creationId xmlns:a16="http://schemas.microsoft.com/office/drawing/2014/main" id="{341D2435-CE0F-4640-9562-31D6EF48B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C6ED3-17BB-461F-BF4C-C51D2170BA2E}"/>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189613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660A-35A8-4BCF-AE35-E7D3F5B7C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68797C-B2F9-4300-A9FB-E20FAEBFBA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B70118-2356-4B20-94EB-9938DBEF4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F5200-F14A-4196-8771-2A3B4A3EB239}"/>
              </a:ext>
            </a:extLst>
          </p:cNvPr>
          <p:cNvSpPr>
            <a:spLocks noGrp="1"/>
          </p:cNvSpPr>
          <p:nvPr>
            <p:ph type="dt" sz="half" idx="10"/>
          </p:nvPr>
        </p:nvSpPr>
        <p:spPr/>
        <p:txBody>
          <a:bodyPr/>
          <a:lstStyle/>
          <a:p>
            <a:fld id="{94ADF6B6-9AF0-4E18-9C20-5C53CA3A5A44}" type="datetimeFigureOut">
              <a:rPr lang="en-US" smtClean="0"/>
              <a:t>11/3/2022</a:t>
            </a:fld>
            <a:endParaRPr lang="en-US"/>
          </a:p>
        </p:txBody>
      </p:sp>
      <p:sp>
        <p:nvSpPr>
          <p:cNvPr id="6" name="Footer Placeholder 5">
            <a:extLst>
              <a:ext uri="{FF2B5EF4-FFF2-40B4-BE49-F238E27FC236}">
                <a16:creationId xmlns:a16="http://schemas.microsoft.com/office/drawing/2014/main" id="{511B3E12-2501-41C2-8FD9-6F5F491B2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F17DE-64F0-462F-BC6D-AFADDA1B382F}"/>
              </a:ext>
            </a:extLst>
          </p:cNvPr>
          <p:cNvSpPr>
            <a:spLocks noGrp="1"/>
          </p:cNvSpPr>
          <p:nvPr>
            <p:ph type="sldNum" sz="quarter" idx="12"/>
          </p:nvPr>
        </p:nvSpPr>
        <p:spPr/>
        <p:txBody>
          <a:bodyPr/>
          <a:lstStyle/>
          <a:p>
            <a:fld id="{5D774B0C-A004-4733-BB25-6F9A2B7873BF}" type="slidenum">
              <a:rPr lang="en-US" smtClean="0"/>
              <a:t>‹#›</a:t>
            </a:fld>
            <a:endParaRPr lang="en-US"/>
          </a:p>
        </p:txBody>
      </p:sp>
    </p:spTree>
    <p:extLst>
      <p:ext uri="{BB962C8B-B14F-4D97-AF65-F5344CB8AC3E}">
        <p14:creationId xmlns:p14="http://schemas.microsoft.com/office/powerpoint/2010/main" val="265987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94D3FB-DB38-4A13-A152-F5F74623D5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70256C-81E9-4DEB-B9CC-E33F2446C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20D03-34B4-4082-BDF4-CF74EE2191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DF6B6-9AF0-4E18-9C20-5C53CA3A5A44}" type="datetimeFigureOut">
              <a:rPr lang="en-US" smtClean="0"/>
              <a:t>11/3/2022</a:t>
            </a:fld>
            <a:endParaRPr lang="en-US"/>
          </a:p>
        </p:txBody>
      </p:sp>
      <p:sp>
        <p:nvSpPr>
          <p:cNvPr id="5" name="Footer Placeholder 4">
            <a:extLst>
              <a:ext uri="{FF2B5EF4-FFF2-40B4-BE49-F238E27FC236}">
                <a16:creationId xmlns:a16="http://schemas.microsoft.com/office/drawing/2014/main" id="{51F36756-0890-47AB-B11D-BA9C79F50D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1D824E-6932-450C-B97D-A38365C91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74B0C-A004-4733-BB25-6F9A2B7873BF}" type="slidenum">
              <a:rPr lang="en-US" smtClean="0"/>
              <a:t>‹#›</a:t>
            </a:fld>
            <a:endParaRPr lang="en-US"/>
          </a:p>
        </p:txBody>
      </p:sp>
    </p:spTree>
    <p:extLst>
      <p:ext uri="{BB962C8B-B14F-4D97-AF65-F5344CB8AC3E}">
        <p14:creationId xmlns:p14="http://schemas.microsoft.com/office/powerpoint/2010/main" val="309604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betomoralesfm?lang=en" TargetMode="External"/><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hyperlink" Target="https://www.univision.com/radio/houston-kltn-fm" TargetMode="External"/><Relationship Id="rId17" Type="http://schemas.openxmlformats.org/officeDocument/2006/relationships/image" Target="../media/image10.png"/><Relationship Id="rId2" Type="http://schemas.openxmlformats.org/officeDocument/2006/relationships/video" Target="../media/media1.mp4"/><Relationship Id="rId16" Type="http://schemas.openxmlformats.org/officeDocument/2006/relationships/image" Target="../media/image9.png"/><Relationship Id="rId1" Type="http://schemas.microsoft.com/office/2007/relationships/media" Target="../media/media1.mp4"/><Relationship Id="rId6" Type="http://schemas.openxmlformats.org/officeDocument/2006/relationships/hyperlink" Target="https://www.facebook.com/BetonajeraRadio"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8.png"/><Relationship Id="rId10" Type="http://schemas.openxmlformats.org/officeDocument/2006/relationships/hyperlink" Target="https://www.instagram.com/betomoralesfm/" TargetMode="External"/><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848D7D-5D50-4762-A09B-2673DC7BAD79}"/>
              </a:ext>
            </a:extLst>
          </p:cNvPr>
          <p:cNvSpPr/>
          <p:nvPr/>
        </p:nvSpPr>
        <p:spPr>
          <a:xfrm>
            <a:off x="0" y="0"/>
            <a:ext cx="12192000" cy="6858000"/>
          </a:xfrm>
          <a:prstGeom prst="rect">
            <a:avLst/>
          </a:prstGeom>
          <a:solidFill>
            <a:srgbClr val="E21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FF77AC-D91F-46D4-8F31-3A94C49A8A4C}"/>
              </a:ext>
            </a:extLst>
          </p:cNvPr>
          <p:cNvPicPr>
            <a:picLocks noChangeAspect="1"/>
          </p:cNvPicPr>
          <p:nvPr/>
        </p:nvPicPr>
        <p:blipFill>
          <a:blip r:embed="rId4"/>
          <a:stretch>
            <a:fillRect/>
          </a:stretch>
        </p:blipFill>
        <p:spPr>
          <a:xfrm>
            <a:off x="53008" y="0"/>
            <a:ext cx="3286125" cy="3343275"/>
          </a:xfrm>
          <a:prstGeom prst="rect">
            <a:avLst/>
          </a:prstGeom>
        </p:spPr>
      </p:pic>
      <p:pic>
        <p:nvPicPr>
          <p:cNvPr id="5" name="Picture 4">
            <a:extLst>
              <a:ext uri="{FF2B5EF4-FFF2-40B4-BE49-F238E27FC236}">
                <a16:creationId xmlns:a16="http://schemas.microsoft.com/office/drawing/2014/main" id="{37FAA0D6-6CA7-46A3-A089-6477FFAAFABA}"/>
              </a:ext>
            </a:extLst>
          </p:cNvPr>
          <p:cNvPicPr>
            <a:picLocks noChangeAspect="1"/>
          </p:cNvPicPr>
          <p:nvPr/>
        </p:nvPicPr>
        <p:blipFill>
          <a:blip r:embed="rId5"/>
          <a:stretch>
            <a:fillRect/>
          </a:stretch>
        </p:blipFill>
        <p:spPr>
          <a:xfrm>
            <a:off x="4161096" y="5316"/>
            <a:ext cx="4210050" cy="485775"/>
          </a:xfrm>
          <a:prstGeom prst="rect">
            <a:avLst/>
          </a:prstGeom>
        </p:spPr>
      </p:pic>
      <p:pic>
        <p:nvPicPr>
          <p:cNvPr id="6" name="Picture 5">
            <a:hlinkClick r:id="rId6"/>
            <a:extLst>
              <a:ext uri="{FF2B5EF4-FFF2-40B4-BE49-F238E27FC236}">
                <a16:creationId xmlns:a16="http://schemas.microsoft.com/office/drawing/2014/main" id="{92DF81CE-B712-4DF1-864F-7E73C7CF8167}"/>
              </a:ext>
            </a:extLst>
          </p:cNvPr>
          <p:cNvPicPr>
            <a:picLocks noChangeAspect="1"/>
          </p:cNvPicPr>
          <p:nvPr/>
        </p:nvPicPr>
        <p:blipFill>
          <a:blip r:embed="rId7"/>
          <a:stretch>
            <a:fillRect/>
          </a:stretch>
        </p:blipFill>
        <p:spPr>
          <a:xfrm>
            <a:off x="4710058" y="403981"/>
            <a:ext cx="636342" cy="1026358"/>
          </a:xfrm>
          <a:prstGeom prst="rect">
            <a:avLst/>
          </a:prstGeom>
        </p:spPr>
      </p:pic>
      <p:pic>
        <p:nvPicPr>
          <p:cNvPr id="7" name="Picture 6">
            <a:hlinkClick r:id="rId8"/>
            <a:extLst>
              <a:ext uri="{FF2B5EF4-FFF2-40B4-BE49-F238E27FC236}">
                <a16:creationId xmlns:a16="http://schemas.microsoft.com/office/drawing/2014/main" id="{C0A2EB89-CF89-44F1-9056-8FC31CC492E7}"/>
              </a:ext>
            </a:extLst>
          </p:cNvPr>
          <p:cNvPicPr>
            <a:picLocks noChangeAspect="1"/>
          </p:cNvPicPr>
          <p:nvPr/>
        </p:nvPicPr>
        <p:blipFill>
          <a:blip r:embed="rId9"/>
          <a:stretch>
            <a:fillRect/>
          </a:stretch>
        </p:blipFill>
        <p:spPr>
          <a:xfrm>
            <a:off x="5817069" y="427518"/>
            <a:ext cx="590550" cy="1002821"/>
          </a:xfrm>
          <a:prstGeom prst="rect">
            <a:avLst/>
          </a:prstGeom>
        </p:spPr>
      </p:pic>
      <p:pic>
        <p:nvPicPr>
          <p:cNvPr id="8" name="Picture 7">
            <a:hlinkClick r:id="rId10"/>
            <a:extLst>
              <a:ext uri="{FF2B5EF4-FFF2-40B4-BE49-F238E27FC236}">
                <a16:creationId xmlns:a16="http://schemas.microsoft.com/office/drawing/2014/main" id="{C9763FB4-8F80-4163-B07C-052B19396230}"/>
              </a:ext>
            </a:extLst>
          </p:cNvPr>
          <p:cNvPicPr>
            <a:picLocks noChangeAspect="1"/>
          </p:cNvPicPr>
          <p:nvPr/>
        </p:nvPicPr>
        <p:blipFill>
          <a:blip r:embed="rId11"/>
          <a:stretch>
            <a:fillRect/>
          </a:stretch>
        </p:blipFill>
        <p:spPr>
          <a:xfrm>
            <a:off x="6900293" y="426986"/>
            <a:ext cx="631433" cy="952500"/>
          </a:xfrm>
          <a:prstGeom prst="rect">
            <a:avLst/>
          </a:prstGeom>
        </p:spPr>
      </p:pic>
      <p:pic>
        <p:nvPicPr>
          <p:cNvPr id="10" name="Picture 9">
            <a:hlinkClick r:id="rId12"/>
            <a:extLst>
              <a:ext uri="{FF2B5EF4-FFF2-40B4-BE49-F238E27FC236}">
                <a16:creationId xmlns:a16="http://schemas.microsoft.com/office/drawing/2014/main" id="{B1F7DE58-A167-47B0-AA6A-DFC798B25549}"/>
              </a:ext>
            </a:extLst>
          </p:cNvPr>
          <p:cNvPicPr>
            <a:picLocks noChangeAspect="1"/>
          </p:cNvPicPr>
          <p:nvPr/>
        </p:nvPicPr>
        <p:blipFill>
          <a:blip r:embed="rId13"/>
          <a:stretch>
            <a:fillRect/>
          </a:stretch>
        </p:blipFill>
        <p:spPr>
          <a:xfrm>
            <a:off x="9000600" y="1237301"/>
            <a:ext cx="2793516" cy="1100216"/>
          </a:xfrm>
          <a:prstGeom prst="rect">
            <a:avLst/>
          </a:prstGeom>
        </p:spPr>
      </p:pic>
      <p:pic>
        <p:nvPicPr>
          <p:cNvPr id="11" name="Picture 10">
            <a:extLst>
              <a:ext uri="{FF2B5EF4-FFF2-40B4-BE49-F238E27FC236}">
                <a16:creationId xmlns:a16="http://schemas.microsoft.com/office/drawing/2014/main" id="{D76D777E-2F4F-43B6-9318-4B2D7B9EB164}"/>
              </a:ext>
            </a:extLst>
          </p:cNvPr>
          <p:cNvPicPr>
            <a:picLocks noChangeAspect="1"/>
          </p:cNvPicPr>
          <p:nvPr/>
        </p:nvPicPr>
        <p:blipFill>
          <a:blip r:embed="rId14"/>
          <a:stretch>
            <a:fillRect/>
          </a:stretch>
        </p:blipFill>
        <p:spPr>
          <a:xfrm>
            <a:off x="788600" y="3207646"/>
            <a:ext cx="1600200" cy="409575"/>
          </a:xfrm>
          <a:prstGeom prst="rect">
            <a:avLst/>
          </a:prstGeom>
        </p:spPr>
      </p:pic>
      <p:pic>
        <p:nvPicPr>
          <p:cNvPr id="12" name="Picture 11">
            <a:extLst>
              <a:ext uri="{FF2B5EF4-FFF2-40B4-BE49-F238E27FC236}">
                <a16:creationId xmlns:a16="http://schemas.microsoft.com/office/drawing/2014/main" id="{DC40A498-4C4F-46F7-B9C9-7E0AB94D3A1D}"/>
              </a:ext>
            </a:extLst>
          </p:cNvPr>
          <p:cNvPicPr>
            <a:picLocks noChangeAspect="1"/>
          </p:cNvPicPr>
          <p:nvPr/>
        </p:nvPicPr>
        <p:blipFill>
          <a:blip r:embed="rId15"/>
          <a:stretch>
            <a:fillRect/>
          </a:stretch>
        </p:blipFill>
        <p:spPr>
          <a:xfrm>
            <a:off x="121369" y="3686382"/>
            <a:ext cx="2802142" cy="2897670"/>
          </a:xfrm>
          <a:prstGeom prst="rect">
            <a:avLst/>
          </a:prstGeom>
        </p:spPr>
      </p:pic>
      <p:sp>
        <p:nvSpPr>
          <p:cNvPr id="13" name="Rectangle 12">
            <a:extLst>
              <a:ext uri="{FF2B5EF4-FFF2-40B4-BE49-F238E27FC236}">
                <a16:creationId xmlns:a16="http://schemas.microsoft.com/office/drawing/2014/main" id="{98911D0F-3E9E-44E8-A0CE-148C4CB44715}"/>
              </a:ext>
            </a:extLst>
          </p:cNvPr>
          <p:cNvSpPr/>
          <p:nvPr/>
        </p:nvSpPr>
        <p:spPr>
          <a:xfrm>
            <a:off x="2477743" y="4394414"/>
            <a:ext cx="7633666" cy="241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1F02932-DE53-49AF-AC69-E1BA3DD2A75B}"/>
              </a:ext>
            </a:extLst>
          </p:cNvPr>
          <p:cNvSpPr/>
          <p:nvPr/>
        </p:nvSpPr>
        <p:spPr>
          <a:xfrm>
            <a:off x="2477743" y="4444734"/>
            <a:ext cx="7633666" cy="2246769"/>
          </a:xfrm>
          <a:prstGeom prst="rect">
            <a:avLst/>
          </a:prstGeom>
        </p:spPr>
        <p:txBody>
          <a:bodyPr wrap="square">
            <a:spAutoFit/>
          </a:bodyPr>
          <a:lstStyle/>
          <a:p>
            <a:pPr algn="ctr" fontAlgn="base"/>
            <a:r>
              <a:rPr lang="en-US" sz="1400" b="0" dirty="0">
                <a:solidFill>
                  <a:srgbClr val="000000"/>
                </a:solidFill>
                <a:effectLst/>
                <a:latin typeface="proxima-n-w01-reg"/>
              </a:rPr>
              <a:t>Roberto Morales, a.k.a. “</a:t>
            </a:r>
            <a:r>
              <a:rPr lang="en-US" sz="1400" b="0" dirty="0" err="1">
                <a:solidFill>
                  <a:srgbClr val="000000"/>
                </a:solidFill>
                <a:effectLst/>
                <a:latin typeface="proxima-n-w01-reg"/>
              </a:rPr>
              <a:t>Beto</a:t>
            </a:r>
            <a:r>
              <a:rPr lang="en-US" sz="1400" b="0" dirty="0">
                <a:solidFill>
                  <a:srgbClr val="000000"/>
                </a:solidFill>
                <a:effectLst/>
                <a:latin typeface="proxima-n-w01-reg"/>
              </a:rPr>
              <a:t>,” was born in Nuevo Laredo, Tamaulipas, and lived in Laredo, TX, for six years. He recently moved to Houston to pursue his career in radio.</a:t>
            </a:r>
          </a:p>
          <a:p>
            <a:pPr algn="ctr" fontAlgn="base"/>
            <a:r>
              <a:rPr lang="en-US" sz="1400" b="0" dirty="0">
                <a:solidFill>
                  <a:srgbClr val="000000"/>
                </a:solidFill>
                <a:effectLst/>
                <a:latin typeface="proxima-n-w01-reg"/>
              </a:rPr>
              <a:t> </a:t>
            </a:r>
          </a:p>
          <a:p>
            <a:pPr algn="ctr" fontAlgn="base"/>
            <a:r>
              <a:rPr lang="en-US" sz="1400" b="0" dirty="0">
                <a:solidFill>
                  <a:srgbClr val="000000"/>
                </a:solidFill>
                <a:effectLst/>
                <a:latin typeface="proxima-n-w01-reg"/>
              </a:rPr>
              <a:t>As a small child, he had a fascination for voice acting and love for music. </a:t>
            </a:r>
            <a:r>
              <a:rPr lang="en-US" sz="1400" b="0" dirty="0" err="1">
                <a:solidFill>
                  <a:srgbClr val="000000"/>
                </a:solidFill>
                <a:effectLst/>
                <a:latin typeface="proxima-n-w01-reg"/>
              </a:rPr>
              <a:t>Beto</a:t>
            </a:r>
            <a:r>
              <a:rPr lang="en-US" sz="1400" b="0" dirty="0">
                <a:solidFill>
                  <a:srgbClr val="000000"/>
                </a:solidFill>
                <a:effectLst/>
                <a:latin typeface="proxima-n-w01-reg"/>
              </a:rPr>
              <a:t> is known for his unique voice- over talent, and engagement with all his fans and friends on Facebook &amp; Twitter. He is deeply involved with non-profit organizations like St. Jude, and has endorsed clients like O’Reilly, Telcel &amp; Metro PCS to mention a few.</a:t>
            </a:r>
          </a:p>
          <a:p>
            <a:pPr algn="ctr" fontAlgn="base"/>
            <a:r>
              <a:rPr lang="en-US" sz="1400" b="0" dirty="0">
                <a:solidFill>
                  <a:srgbClr val="000000"/>
                </a:solidFill>
                <a:effectLst/>
                <a:latin typeface="proxima-n-w01-reg"/>
              </a:rPr>
              <a:t>​ </a:t>
            </a:r>
          </a:p>
          <a:p>
            <a:pPr algn="ctr" fontAlgn="base"/>
            <a:r>
              <a:rPr lang="en-US" sz="1400" b="0" dirty="0">
                <a:solidFill>
                  <a:srgbClr val="000000"/>
                </a:solidFill>
                <a:effectLst/>
                <a:latin typeface="proxima-n-w01-reg"/>
              </a:rPr>
              <a:t>When </a:t>
            </a:r>
            <a:r>
              <a:rPr lang="en-US" sz="1400" b="0" dirty="0" err="1">
                <a:solidFill>
                  <a:srgbClr val="000000"/>
                </a:solidFill>
                <a:effectLst/>
                <a:latin typeface="proxima-n-w01-reg"/>
              </a:rPr>
              <a:t>Beto’s</a:t>
            </a:r>
            <a:r>
              <a:rPr lang="en-US" sz="1400" b="0" dirty="0">
                <a:solidFill>
                  <a:srgbClr val="000000"/>
                </a:solidFill>
                <a:effectLst/>
                <a:latin typeface="proxima-n-w01-reg"/>
              </a:rPr>
              <a:t> not on the radio, he loves to spend time with his family, watch movies, and go out to eat with friends. He also enjoys learning new languages, martial arts, and reading about psychology.</a:t>
            </a:r>
          </a:p>
        </p:txBody>
      </p:sp>
      <p:pic>
        <p:nvPicPr>
          <p:cNvPr id="16" name="Picture 15">
            <a:extLst>
              <a:ext uri="{FF2B5EF4-FFF2-40B4-BE49-F238E27FC236}">
                <a16:creationId xmlns:a16="http://schemas.microsoft.com/office/drawing/2014/main" id="{30D0889A-B75C-43FB-BE07-FEA44183E70C}"/>
              </a:ext>
            </a:extLst>
          </p:cNvPr>
          <p:cNvPicPr>
            <a:picLocks noChangeAspect="1"/>
          </p:cNvPicPr>
          <p:nvPr/>
        </p:nvPicPr>
        <p:blipFill>
          <a:blip r:embed="rId16"/>
          <a:stretch>
            <a:fillRect/>
          </a:stretch>
        </p:blipFill>
        <p:spPr>
          <a:xfrm>
            <a:off x="9650385" y="2464956"/>
            <a:ext cx="1819275" cy="1114425"/>
          </a:xfrm>
          <a:prstGeom prst="rect">
            <a:avLst/>
          </a:prstGeom>
        </p:spPr>
      </p:pic>
      <p:pic>
        <p:nvPicPr>
          <p:cNvPr id="2" name="Beto Morales (1)">
            <a:hlinkClick r:id="" action="ppaction://media"/>
            <a:extLst>
              <a:ext uri="{FF2B5EF4-FFF2-40B4-BE49-F238E27FC236}">
                <a16:creationId xmlns:a16="http://schemas.microsoft.com/office/drawing/2014/main" id="{B094F5A7-853D-4A2D-9644-E2C6CC88DAE6}"/>
              </a:ext>
            </a:extLst>
          </p:cNvPr>
          <p:cNvPicPr>
            <a:picLocks noChangeAspect="1"/>
          </p:cNvPicPr>
          <p:nvPr>
            <a:videoFile r:link="rId2"/>
            <p:extLst>
              <p:ext uri="{DAA4B4D4-6D71-4841-9C94-3DE7FCFB9230}">
                <p14:media xmlns:p14="http://schemas.microsoft.com/office/powerpoint/2010/main" r:embed="rId1"/>
              </p:ext>
            </p:extLst>
          </p:nvPr>
        </p:nvPicPr>
        <p:blipFill>
          <a:blip r:embed="rId17"/>
          <a:stretch>
            <a:fillRect/>
          </a:stretch>
        </p:blipFill>
        <p:spPr>
          <a:xfrm>
            <a:off x="3536637" y="1438115"/>
            <a:ext cx="5151413" cy="2897670"/>
          </a:xfrm>
          <a:prstGeom prst="rect">
            <a:avLst/>
          </a:prstGeom>
        </p:spPr>
      </p:pic>
    </p:spTree>
    <p:extLst>
      <p:ext uri="{BB962C8B-B14F-4D97-AF65-F5344CB8AC3E}">
        <p14:creationId xmlns:p14="http://schemas.microsoft.com/office/powerpoint/2010/main" val="159422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155</Words>
  <Application>Microsoft Office PowerPoint</Application>
  <PresentationFormat>Widescreen</PresentationFormat>
  <Paragraphs>5</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proxima-n-w01-reg</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Jovanna Camacho</dc:creator>
  <cp:lastModifiedBy>Jovanna Camacho</cp:lastModifiedBy>
  <cp:revision>7</cp:revision>
  <dcterms:created xsi:type="dcterms:W3CDTF">2020-11-02T14:53:42Z</dcterms:created>
  <dcterms:modified xsi:type="dcterms:W3CDTF">2022-11-03T13:42:08Z</dcterms:modified>
</cp:coreProperties>
</file>